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4"/>
  </p:notesMasterIdLst>
  <p:handoutMasterIdLst>
    <p:handoutMasterId r:id="rId45"/>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50" r:id="rId34"/>
    <p:sldId id="1951" r:id="rId35"/>
    <p:sldId id="1942" r:id="rId36"/>
    <p:sldId id="1943" r:id="rId37"/>
    <p:sldId id="1944" r:id="rId38"/>
    <p:sldId id="1945" r:id="rId39"/>
    <p:sldId id="1946" r:id="rId40"/>
    <p:sldId id="1947" r:id="rId41"/>
    <p:sldId id="1948" r:id="rId42"/>
    <p:sldId id="1949"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aramond" panose="02020404030301010803" pitchFamily="18"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bold" panose="020B0706030804020204" pitchFamily="34" charset="0"/>
      <p:regular r:id="rId58"/>
      <p:bold r:id="rId59"/>
      <p:italic r:id="rId60"/>
      <p:boldItalic r:id="rId61"/>
    </p:embeddedFont>
    <p:embeddedFont>
      <p:font typeface="Open Sans Light" panose="020B0306030504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50"/>
            <p14:sldId id="1951"/>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9"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emf"/></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image" Target="../media/image50.tiff"/><Relationship Id="rId1" Type="http://schemas.openxmlformats.org/officeDocument/2006/relationships/slideLayout" Target="../slideLayouts/slideLayout4.xml"/><Relationship Id="rId6" Type="http://schemas.openxmlformats.org/officeDocument/2006/relationships/image" Target="../media/image54.emf"/><Relationship Id="rId11" Type="http://schemas.openxmlformats.org/officeDocument/2006/relationships/image" Target="../media/image44.png"/><Relationship Id="rId5" Type="http://schemas.openxmlformats.org/officeDocument/2006/relationships/image" Target="../media/image53.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5271058"/>
            <a:ext cx="3424283" cy="1477328"/>
          </a:xfrm>
          <a:prstGeom prst="rect">
            <a:avLst/>
          </a:prstGeom>
          <a:noFill/>
        </p:spPr>
        <p:txBody>
          <a:bodyPr wrap="square" rtlCol="0">
            <a:spAutoFit/>
          </a:bodyPr>
          <a:lstStyle/>
          <a:p>
            <a:r>
              <a:rPr lang="en-US" dirty="0"/>
              <a:t>Note: 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and </a:t>
            </a:r>
            <a:r>
              <a:rPr lang="en-US" dirty="0" err="1"/>
              <a:t>dS</a:t>
            </a:r>
            <a:endParaRPr lang="en-US" dirty="0"/>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7" name="Picture 6">
            <a:extLst>
              <a:ext uri="{FF2B5EF4-FFF2-40B4-BE49-F238E27FC236}">
                <a16:creationId xmlns:a16="http://schemas.microsoft.com/office/drawing/2014/main" id="{A64523F0-49BA-2A1D-2EA7-4A998F66CEC7}"/>
              </a:ext>
            </a:extLst>
          </p:cNvPr>
          <p:cNvPicPr>
            <a:picLocks noChangeAspect="1"/>
          </p:cNvPicPr>
          <p:nvPr/>
        </p:nvPicPr>
        <p:blipFill>
          <a:blip r:embed="rId4"/>
          <a:stretch>
            <a:fillRect/>
          </a:stretch>
        </p:blipFill>
        <p:spPr>
          <a:xfrm>
            <a:off x="5680153" y="2681551"/>
            <a:ext cx="2514600" cy="673100"/>
          </a:xfrm>
          <a:prstGeom prst="rect">
            <a:avLst/>
          </a:prstGeom>
        </p:spPr>
      </p:pic>
      <p:pic>
        <p:nvPicPr>
          <p:cNvPr id="9" name="Picture 8">
            <a:extLst>
              <a:ext uri="{FF2B5EF4-FFF2-40B4-BE49-F238E27FC236}">
                <a16:creationId xmlns:a16="http://schemas.microsoft.com/office/drawing/2014/main" id="{4A03F63E-C2E3-2CB6-DB42-19E3CE6A4363}"/>
              </a:ext>
            </a:extLst>
          </p:cNvPr>
          <p:cNvPicPr>
            <a:picLocks noChangeAspect="1"/>
          </p:cNvPicPr>
          <p:nvPr/>
        </p:nvPicPr>
        <p:blipFill>
          <a:blip r:embed="rId5"/>
          <a:stretch>
            <a:fillRect/>
          </a:stretch>
        </p:blipFill>
        <p:spPr>
          <a:xfrm>
            <a:off x="1195962" y="4747110"/>
            <a:ext cx="3911600" cy="7366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6"/>
          <a:stretch>
            <a:fillRect/>
          </a:stretch>
        </p:blipFill>
        <p:spPr>
          <a:xfrm>
            <a:off x="8775700" y="581746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4967404" y="454502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pic>
        <p:nvPicPr>
          <p:cNvPr id="13" name="Picture 12">
            <a:extLst>
              <a:ext uri="{FF2B5EF4-FFF2-40B4-BE49-F238E27FC236}">
                <a16:creationId xmlns:a16="http://schemas.microsoft.com/office/drawing/2014/main" id="{D5F25211-80B9-E131-1874-8E7BCDB26E10}"/>
              </a:ext>
            </a:extLst>
          </p:cNvPr>
          <p:cNvPicPr>
            <a:picLocks noChangeAspect="1"/>
          </p:cNvPicPr>
          <p:nvPr/>
        </p:nvPicPr>
        <p:blipFill>
          <a:blip r:embed="rId7"/>
          <a:stretch>
            <a:fillRect/>
          </a:stretch>
        </p:blipFill>
        <p:spPr>
          <a:xfrm>
            <a:off x="128823" y="5987925"/>
            <a:ext cx="7429500" cy="673100"/>
          </a:xfrm>
          <a:prstGeom prst="rect">
            <a:avLst/>
          </a:prstGeom>
        </p:spPr>
      </p:pic>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
        <p:nvSpPr>
          <p:cNvPr id="8" name="TextBox 7">
            <a:extLst>
              <a:ext uri="{FF2B5EF4-FFF2-40B4-BE49-F238E27FC236}">
                <a16:creationId xmlns:a16="http://schemas.microsoft.com/office/drawing/2014/main" id="{4FF47132-DEC3-0FB8-FA49-8745334E6806}"/>
              </a:ext>
            </a:extLst>
          </p:cNvPr>
          <p:cNvSpPr txBox="1"/>
          <p:nvPr/>
        </p:nvSpPr>
        <p:spPr>
          <a:xfrm>
            <a:off x="7605134" y="3702204"/>
            <a:ext cx="0" cy="0"/>
          </a:xfrm>
          <a:prstGeom prst="rect">
            <a:avLst/>
          </a:prstGeom>
        </p:spPr>
        <p:txBody>
          <a:bodyPr vert="horz" wrap="none" lIns="91440" tIns="45720" rIns="91440" bIns="45720" rtlCol="0">
            <a:noAutofit/>
          </a:bodyPr>
          <a:lstStyle/>
          <a:p>
            <a:pPr algn="l"/>
            <a:r>
              <a:rPr lang="en-US" b="1" i="1" dirty="0"/>
              <a:t>Q: Is this really simple for all </a:t>
            </a:r>
          </a:p>
          <a:p>
            <a:pPr algn="l"/>
            <a:r>
              <a:rPr lang="en-US" b="1" i="1" dirty="0"/>
              <a:t>of the schemes we have discussed? </a:t>
            </a:r>
          </a:p>
        </p:txBody>
      </p:sp>
    </p:spTree>
    <p:extLst>
      <p:ext uri="{BB962C8B-B14F-4D97-AF65-F5344CB8AC3E}">
        <p14:creationId xmlns:p14="http://schemas.microsoft.com/office/powerpoint/2010/main" val="40513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Re-introducing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6529</TotalTime>
  <Words>2513</Words>
  <Application>Microsoft Macintosh PowerPoint</Application>
  <PresentationFormat>Widescreen</PresentationFormat>
  <Paragraphs>343</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Open Sans bold</vt:lpstr>
      <vt:lpstr>Calibri</vt:lpstr>
      <vt:lpstr>Garamond</vt:lpstr>
      <vt:lpstr>Wingdings</vt:lpstr>
      <vt:lpstr>Courier New</vt:lpstr>
      <vt:lpstr>Symbol</vt:lpstr>
      <vt:lpstr>Open Sans</vt:lpstr>
      <vt:lpstr>Arial</vt:lpstr>
      <vt:lpstr>Symbol</vt:lpstr>
      <vt:lpstr>Open Sans Light</vt:lpstr>
      <vt:lpstr>Sandia Angles</vt:lpstr>
      <vt:lpstr>ME469: Common Discretization  Approaches</vt:lpstr>
      <vt:lpstr>Lecture Objectives</vt:lpstr>
      <vt:lpstr>Introducing a Mesh over Heart Domain, W</vt:lpstr>
      <vt:lpstr>Re-introducing a [Finite Difference] Mesh over Heart Domain, W</vt:lpstr>
      <vt:lpstr>Re-introducing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Linking to 1d_quad4_adv_diff </vt:lpstr>
      <vt:lpstr>Linking to 1d_quad4_adv_diff </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605</cp:revision>
  <cp:lastPrinted>2022-11-15T19:00:23Z</cp:lastPrinted>
  <dcterms:created xsi:type="dcterms:W3CDTF">2018-07-21T13:25:45Z</dcterms:created>
  <dcterms:modified xsi:type="dcterms:W3CDTF">2023-04-10T15:31:10Z</dcterms:modified>
</cp:coreProperties>
</file>